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555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0107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90289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6056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01036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045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25698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27763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7625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727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748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388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571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806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916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624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842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C566B42-97DD-432B-BA2B-AD50E18B59B5}" type="datetimeFigureOut">
              <a:rPr lang="zh-CN" altLang="en-US" smtClean="0"/>
              <a:t>2019/6/9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B5FC2E4-03B2-4707-AE73-091597A955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6532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687177-D3C2-40B5-96C0-C4634BE0BA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C</a:t>
            </a:r>
            <a:r>
              <a:rPr lang="zh-CN" altLang="en-US" dirty="0"/>
              <a:t>大程项目展示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2E2AA68-0DF6-46EF-9328-1B4DCDA4D6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Phigros</a:t>
            </a:r>
            <a:r>
              <a:rPr lang="zh-CN" altLang="en-US" dirty="0"/>
              <a:t>（注：有另一个也叫这名字的音游也在做，但是他们还在开发中）</a:t>
            </a:r>
          </a:p>
        </p:txBody>
      </p:sp>
    </p:spTree>
    <p:extLst>
      <p:ext uri="{BB962C8B-B14F-4D97-AF65-F5344CB8AC3E}">
        <p14:creationId xmlns:p14="http://schemas.microsoft.com/office/powerpoint/2010/main" val="3547022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F6FDACC4-81DF-4432-B3FB-85C0448AA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169" y="1696037"/>
            <a:ext cx="3236583" cy="204090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C849164-618F-4D87-AB08-6A8EC3D44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15505"/>
          </a:xfrm>
        </p:spPr>
        <p:txBody>
          <a:bodyPr/>
          <a:lstStyle/>
          <a:p>
            <a:r>
              <a:rPr lang="en-US" altLang="zh-CN" dirty="0"/>
              <a:t>Phigros</a:t>
            </a:r>
            <a:r>
              <a:rPr lang="zh-CN" altLang="en-US" dirty="0"/>
              <a:t>游戏概览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099E37F-B073-4C83-AC4C-6F094D140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649" y="1718912"/>
            <a:ext cx="3360870" cy="21192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04245EC-E906-479A-B980-BFE26458DF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149" y="4229677"/>
            <a:ext cx="3360871" cy="211927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CCDE926-9024-4F31-91FD-E973A944B0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343" y="4229677"/>
            <a:ext cx="3360871" cy="211927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F61EDEF-C15E-49C8-B323-B133C7DDF3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575" y="2906596"/>
            <a:ext cx="3236583" cy="2040903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706325A5-F3C1-4004-A8F7-A0E9975F7431}"/>
              </a:ext>
            </a:extLst>
          </p:cNvPr>
          <p:cNvSpPr txBox="1"/>
          <p:nvPr/>
        </p:nvSpPr>
        <p:spPr>
          <a:xfrm>
            <a:off x="1141413" y="1979628"/>
            <a:ext cx="265262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游戏类型：音乐游戏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创意来源：</a:t>
            </a:r>
            <a:r>
              <a:rPr lang="en-US" altLang="zh-CN" dirty="0"/>
              <a:t>b</a:t>
            </a:r>
            <a:r>
              <a:rPr lang="zh-CN" altLang="en-US" dirty="0"/>
              <a:t>站某</a:t>
            </a:r>
            <a:r>
              <a:rPr lang="en-US" altLang="zh-CN" dirty="0"/>
              <a:t>up</a:t>
            </a:r>
            <a:r>
              <a:rPr lang="zh-CN" altLang="en-US" dirty="0"/>
              <a:t>用</a:t>
            </a:r>
            <a:r>
              <a:rPr lang="en-US" altLang="zh-CN" dirty="0"/>
              <a:t>ppt</a:t>
            </a:r>
            <a:r>
              <a:rPr lang="zh-CN" altLang="en-US" dirty="0"/>
              <a:t>制作的创意动画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游戏玩法：移动的线条随着音乐的节拍与边框发生碰撞，玩家需要带着节奏感不断点击相碰时的判定框，根据位置与时间产生不同的评价（</a:t>
            </a:r>
            <a:r>
              <a:rPr lang="en-US" altLang="zh-CN" dirty="0"/>
              <a:t>miss/bad/good/perfect</a:t>
            </a:r>
            <a:r>
              <a:rPr lang="zh-CN" altLang="en-US" dirty="0"/>
              <a:t>）与不同的得分。玩家的目标是尽可能地获得更高的分数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6947041-13AF-496A-91FB-0D445822A2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439" y="374225"/>
            <a:ext cx="3341228" cy="2106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955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9BD965-2D2A-4290-B0B9-73C506B2A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62639"/>
          </a:xfrm>
        </p:spPr>
        <p:txBody>
          <a:bodyPr/>
          <a:lstStyle/>
          <a:p>
            <a:r>
              <a:rPr lang="zh-CN" altLang="en-US" dirty="0"/>
              <a:t>创意说明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8BCBF2-6579-497E-A5F3-47488C0F6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68545"/>
            <a:ext cx="5363082" cy="4122656"/>
          </a:xfrm>
        </p:spPr>
        <p:txBody>
          <a:bodyPr/>
          <a:lstStyle/>
          <a:p>
            <a:r>
              <a:rPr lang="zh-CN" altLang="en-US" dirty="0"/>
              <a:t>摒弃了复杂的键鼠结合操作，全游戏只需要鼠标移动和点击，在更易上手的同时通过游戏地图的多样性提供操作的深度和难度</a:t>
            </a:r>
            <a:endParaRPr lang="en-US" altLang="zh-CN" dirty="0"/>
          </a:p>
          <a:p>
            <a:r>
              <a:rPr lang="zh-CN" altLang="en-US" dirty="0"/>
              <a:t>使用简单的图样组合呈现出丰富的游戏内容</a:t>
            </a:r>
            <a:endParaRPr lang="en-US" altLang="zh-CN" dirty="0"/>
          </a:p>
          <a:p>
            <a:r>
              <a:rPr lang="zh-CN" altLang="en-US" dirty="0"/>
              <a:t>地图数据使用通用的序列化格式</a:t>
            </a:r>
            <a:r>
              <a:rPr lang="en-US" altLang="zh-CN" dirty="0"/>
              <a:t>json</a:t>
            </a:r>
            <a:r>
              <a:rPr lang="zh-CN" altLang="en-US" dirty="0"/>
              <a:t>，具有更高的可拓展性</a:t>
            </a:r>
            <a:endParaRPr lang="en-US" altLang="zh-CN" dirty="0"/>
          </a:p>
          <a:p>
            <a:r>
              <a:rPr lang="zh-CN" altLang="en-US" dirty="0"/>
              <a:t>游戏提供了简单的地图编辑器，玩家可以自由更改游戏的内容，用玩家的创意提升游戏的可玩性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99724EA-B8BA-4AE9-847B-463201FD6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3419" y="1086121"/>
            <a:ext cx="4308416" cy="539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107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EFF1A5-E704-46B2-8889-3D8774BD9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11810"/>
          </a:xfrm>
        </p:spPr>
        <p:txBody>
          <a:bodyPr/>
          <a:lstStyle/>
          <a:p>
            <a:r>
              <a:rPr lang="zh-CN" altLang="en-US" dirty="0"/>
              <a:t>视频展示（本人手残，经常</a:t>
            </a:r>
            <a:r>
              <a:rPr lang="en-US" altLang="zh-CN" dirty="0"/>
              <a:t>miss</a:t>
            </a:r>
            <a:r>
              <a:rPr lang="zh-CN" altLang="en-US" dirty="0"/>
              <a:t>）</a:t>
            </a:r>
          </a:p>
        </p:txBody>
      </p:sp>
      <p:pic>
        <p:nvPicPr>
          <p:cNvPr id="3" name="Phigros编译和演示视频">
            <a:hlinkClick r:id="" action="ppaction://media"/>
            <a:extLst>
              <a:ext uri="{FF2B5EF4-FFF2-40B4-BE49-F238E27FC236}">
                <a16:creationId xmlns:a16="http://schemas.microsoft.com/office/drawing/2014/main" id="{D27787B2-70BE-42EB-91A9-8AECD8089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2874" y="1547684"/>
            <a:ext cx="9527128" cy="512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3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6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9BBEA-C151-4AE9-A24D-02A523CB9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小组分工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2B9531-AB97-4A5C-A5A1-951EDC237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徐博涵：地图编辑器的制作，</a:t>
            </a:r>
            <a:r>
              <a:rPr lang="en-US" altLang="zh-CN" dirty="0"/>
              <a:t>json</a:t>
            </a:r>
            <a:r>
              <a:rPr lang="zh-CN" altLang="en-US" dirty="0"/>
              <a:t>格式序列化和反序列化</a:t>
            </a:r>
            <a:endParaRPr lang="en-US" altLang="zh-CN" dirty="0"/>
          </a:p>
          <a:p>
            <a:r>
              <a:rPr lang="zh-CN" altLang="en-US" dirty="0"/>
              <a:t>宋逸群：菜单界面及游戏界面的制作，玩家操作处理</a:t>
            </a:r>
            <a:endParaRPr lang="en-US" altLang="zh-CN" dirty="0"/>
          </a:p>
          <a:p>
            <a:r>
              <a:rPr lang="zh-CN" altLang="en-US" dirty="0"/>
              <a:t>王晓雯：游戏地图编辑，提供游戏内容</a:t>
            </a:r>
          </a:p>
        </p:txBody>
      </p:sp>
    </p:spTree>
    <p:extLst>
      <p:ext uri="{BB962C8B-B14F-4D97-AF65-F5344CB8AC3E}">
        <p14:creationId xmlns:p14="http://schemas.microsoft.com/office/powerpoint/2010/main" val="1297244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72C4BD-CDB1-4355-9933-A8763245C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谢谢大家</a:t>
            </a:r>
          </a:p>
        </p:txBody>
      </p:sp>
    </p:spTree>
    <p:extLst>
      <p:ext uri="{BB962C8B-B14F-4D97-AF65-F5344CB8AC3E}">
        <p14:creationId xmlns:p14="http://schemas.microsoft.com/office/powerpoint/2010/main" val="33672178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网状</Template>
  <TotalTime>0</TotalTime>
  <Words>254</Words>
  <Application>Microsoft Office PowerPoint</Application>
  <PresentationFormat>宽屏</PresentationFormat>
  <Paragraphs>19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网状</vt:lpstr>
      <vt:lpstr>C大程项目展示</vt:lpstr>
      <vt:lpstr>Phigros游戏概览</vt:lpstr>
      <vt:lpstr>创意说明</vt:lpstr>
      <vt:lpstr>视频展示（本人手残，经常miss）</vt:lpstr>
      <vt:lpstr>小组分工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C大程项目展示</dc:title>
  <dc:creator>博涵 徐</dc:creator>
  <cp:lastModifiedBy>博涵 徐</cp:lastModifiedBy>
  <cp:revision>12</cp:revision>
  <dcterms:created xsi:type="dcterms:W3CDTF">2019-06-09T08:12:43Z</dcterms:created>
  <dcterms:modified xsi:type="dcterms:W3CDTF">2019-06-09T15:27:32Z</dcterms:modified>
</cp:coreProperties>
</file>

<file path=docProps/thumbnail.jpeg>
</file>